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796E-3B10-4E00-BFF9-EF733CA8942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7B13-F04B-4B24-A973-C0C049E2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796E-3B10-4E00-BFF9-EF733CA8942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7B13-F04B-4B24-A973-C0C049E2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9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796E-3B10-4E00-BFF9-EF733CA8942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7B13-F04B-4B24-A973-C0C049E2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6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796E-3B10-4E00-BFF9-EF733CA8942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7B13-F04B-4B24-A973-C0C049E2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5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796E-3B10-4E00-BFF9-EF733CA8942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7B13-F04B-4B24-A973-C0C049E2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4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796E-3B10-4E00-BFF9-EF733CA8942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7B13-F04B-4B24-A973-C0C049E2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3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796E-3B10-4E00-BFF9-EF733CA8942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7B13-F04B-4B24-A973-C0C049E2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8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796E-3B10-4E00-BFF9-EF733CA8942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7B13-F04B-4B24-A973-C0C049E2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796E-3B10-4E00-BFF9-EF733CA8942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7B13-F04B-4B24-A973-C0C049E2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0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796E-3B10-4E00-BFF9-EF733CA8942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7B13-F04B-4B24-A973-C0C049E2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1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796E-3B10-4E00-BFF9-EF733CA8942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7B13-F04B-4B24-A973-C0C049E2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5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3796E-3B10-4E00-BFF9-EF733CA8942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7B13-F04B-4B24-A973-C0C049E2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380288" cy="68580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ChangeArrowheads="1"/>
          </p:cNvSpPr>
          <p:nvPr/>
        </p:nvSpPr>
        <p:spPr bwMode="ltGray">
          <a:xfrm>
            <a:off x="1631951" y="260350"/>
            <a:ext cx="8964613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Номер слайда 3"/>
          <p:cNvSpPr txBox="1">
            <a:spLocks noGrp="1"/>
          </p:cNvSpPr>
          <p:nvPr/>
        </p:nvSpPr>
        <p:spPr bwMode="auto">
          <a:xfrm>
            <a:off x="9480551" y="6448426"/>
            <a:ext cx="1152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63300"/>
                </a:solidFill>
                <a:latin typeface="Arial" panose="020B0604020202020204" pitchFamily="34" charset="0"/>
              </a:rPr>
              <a:t>Слайд </a:t>
            </a:r>
            <a:fld id="{3D6F16D9-EB71-4441-BC4A-AD1876FF00DA}" type="slidenum">
              <a:rPr lang="ru-RU" altLang="ru-RU" sz="1600">
                <a:solidFill>
                  <a:srgbClr val="6633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919289" y="1125538"/>
            <a:ext cx="21605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 dirty="0">
                <a:solidFill>
                  <a:srgbClr val="FF0000"/>
                </a:solidFill>
                <a:latin typeface="Arial" panose="020B0604020202020204" pitchFamily="34" charset="0"/>
              </a:rPr>
              <a:t>Семен Маркович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4008438" y="922339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i="1">
                <a:solidFill>
                  <a:srgbClr val="FF0000"/>
                </a:solidFill>
                <a:latin typeface="Arial" panose="020B0604020202020204" pitchFamily="34" charset="0"/>
              </a:rPr>
              <a:t>ТЕЙМАН 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640013" y="1296988"/>
            <a:ext cx="792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1970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151314" y="1312864"/>
            <a:ext cx="1152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солдаты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279651" y="1484313"/>
            <a:ext cx="792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837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863976" y="1484314"/>
            <a:ext cx="10080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ефрейтор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2135189" y="1844676"/>
            <a:ext cx="2663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664000, г.Иркутск, ул.Темная, д 26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3719513" y="1989139"/>
            <a:ext cx="1008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водитель  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640013" y="1671639"/>
            <a:ext cx="172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в ООО «Авангард»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135188" y="2316163"/>
            <a:ext cx="100806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_____  </a:t>
            </a:r>
          </a:p>
        </p:txBody>
      </p:sp>
      <p:pic>
        <p:nvPicPr>
          <p:cNvPr id="63503" name="Рисунок 1" descr="http://xn----7sbboun0abmz0d.xn--p1ai/upload/shop_1/1/1/6/item_11663/shop_items_catalog_image11663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940301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Рисунок 1" descr="http://xn----7sbboun0abmz0d.xn--p1ai/upload/shop_1/1/1/6/item_11663/shop_items_catalog_image11663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6021389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5" name="Рисунок 1" descr="http://xn----7sbboun0abmz0d.xn--p1ai/upload/shop_1/1/1/6/item_11663/shop_items_catalog_image11663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5300664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2640013" y="3024188"/>
            <a:ext cx="10080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900" i="1">
                <a:solidFill>
                  <a:srgbClr val="FF0000"/>
                </a:solidFill>
                <a:latin typeface="Arial" panose="020B0604020202020204" pitchFamily="34" charset="0"/>
              </a:rPr>
              <a:t>код ВЭД</a:t>
            </a: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3216276" y="3097213"/>
            <a:ext cx="10080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84.11.2 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3359151" y="2913063"/>
            <a:ext cx="14398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900" i="1">
                <a:solidFill>
                  <a:srgbClr val="FF0000"/>
                </a:solidFill>
                <a:latin typeface="Arial" panose="020B0604020202020204" pitchFamily="34" charset="0"/>
              </a:rPr>
              <a:t>Код должности 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4151313" y="3097213"/>
            <a:ext cx="6477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11442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3032919" y="3564573"/>
            <a:ext cx="10096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 dirty="0">
                <a:solidFill>
                  <a:srgbClr val="FF0000"/>
                </a:solidFill>
                <a:latin typeface="Arial" panose="020B0604020202020204" pitchFamily="34" charset="0"/>
              </a:rPr>
              <a:t>двенадцать </a:t>
            </a:r>
            <a:endParaRPr lang="ru-RU" altLang="ru-RU" sz="10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1774826" y="4264025"/>
            <a:ext cx="33131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900" i="1">
                <a:solidFill>
                  <a:srgbClr val="FF0000"/>
                </a:solidFill>
                <a:latin typeface="Arial" panose="020B0604020202020204" pitchFamily="34" charset="0"/>
              </a:rPr>
              <a:t>ВК Октябрьского и Правобережного АО г. Иркутска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2135189" y="4581526"/>
            <a:ext cx="2663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664000, г.Иркутск, ул.Седова, д.12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2925763" y="4984751"/>
            <a:ext cx="2233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Директор ООО «Авангард»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4079876" y="5229226"/>
            <a:ext cx="1152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С.А. Волков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1919289" y="5445126"/>
            <a:ext cx="433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2424114" y="5445126"/>
            <a:ext cx="649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мая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3143251" y="5445126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3143251" y="6280151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63519" name="Text Box 31"/>
          <p:cNvSpPr txBox="1">
            <a:spLocks noChangeArrowheads="1"/>
          </p:cNvSpPr>
          <p:nvPr/>
        </p:nvSpPr>
        <p:spPr bwMode="auto">
          <a:xfrm>
            <a:off x="2352675" y="6280151"/>
            <a:ext cx="649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мая</a:t>
            </a:r>
          </a:p>
        </p:txBody>
      </p:sp>
      <p:sp>
        <p:nvSpPr>
          <p:cNvPr id="63520" name="Text Box 32"/>
          <p:cNvSpPr txBox="1">
            <a:spLocks noChangeArrowheads="1"/>
          </p:cNvSpPr>
          <p:nvPr/>
        </p:nvSpPr>
        <p:spPr bwMode="auto">
          <a:xfrm>
            <a:off x="1919289" y="6280151"/>
            <a:ext cx="433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63521" name="Text Box 33"/>
          <p:cNvSpPr txBox="1">
            <a:spLocks noChangeArrowheads="1"/>
          </p:cNvSpPr>
          <p:nvPr/>
        </p:nvSpPr>
        <p:spPr bwMode="auto">
          <a:xfrm>
            <a:off x="6599238" y="6308726"/>
            <a:ext cx="3603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63522" name="Text Box 34"/>
          <p:cNvSpPr txBox="1">
            <a:spLocks noChangeArrowheads="1"/>
          </p:cNvSpPr>
          <p:nvPr/>
        </p:nvSpPr>
        <p:spPr bwMode="auto">
          <a:xfrm>
            <a:off x="5808664" y="6308726"/>
            <a:ext cx="649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мая</a:t>
            </a:r>
          </a:p>
        </p:txBody>
      </p:sp>
      <p:sp>
        <p:nvSpPr>
          <p:cNvPr id="63523" name="Text Box 35"/>
          <p:cNvSpPr txBox="1">
            <a:spLocks noChangeArrowheads="1"/>
          </p:cNvSpPr>
          <p:nvPr/>
        </p:nvSpPr>
        <p:spPr bwMode="auto">
          <a:xfrm>
            <a:off x="5375275" y="6308726"/>
            <a:ext cx="433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63524" name="Text Box 39"/>
          <p:cNvSpPr txBox="1">
            <a:spLocks noChangeArrowheads="1"/>
          </p:cNvSpPr>
          <p:nvPr/>
        </p:nvSpPr>
        <p:spPr bwMode="auto">
          <a:xfrm>
            <a:off x="2711450" y="5805489"/>
            <a:ext cx="230505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900" i="1">
                <a:solidFill>
                  <a:srgbClr val="FF0000"/>
                </a:solidFill>
                <a:latin typeface="Arial" panose="020B0604020202020204" pitchFamily="34" charset="0"/>
              </a:rPr>
              <a:t> Октябрьского и Правобережного</a:t>
            </a:r>
          </a:p>
        </p:txBody>
      </p:sp>
      <p:sp>
        <p:nvSpPr>
          <p:cNvPr id="63525" name="Text Box 40"/>
          <p:cNvSpPr txBox="1">
            <a:spLocks noChangeArrowheads="1"/>
          </p:cNvSpPr>
          <p:nvPr/>
        </p:nvSpPr>
        <p:spPr bwMode="auto">
          <a:xfrm>
            <a:off x="3719514" y="6308725"/>
            <a:ext cx="13684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А.И. Деревянко</a:t>
            </a:r>
          </a:p>
        </p:txBody>
      </p:sp>
      <p:sp>
        <p:nvSpPr>
          <p:cNvPr id="63526" name="Text Box 41"/>
          <p:cNvSpPr txBox="1">
            <a:spLocks noChangeArrowheads="1"/>
          </p:cNvSpPr>
          <p:nvPr/>
        </p:nvSpPr>
        <p:spPr bwMode="auto">
          <a:xfrm>
            <a:off x="6311901" y="2276475"/>
            <a:ext cx="1152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i="1">
                <a:solidFill>
                  <a:srgbClr val="FF0000"/>
                </a:solidFill>
                <a:latin typeface="Arial" panose="020B0604020202020204" pitchFamily="34" charset="0"/>
              </a:rPr>
              <a:t>ТЕЙМАНУ</a:t>
            </a:r>
          </a:p>
        </p:txBody>
      </p:sp>
      <p:sp>
        <p:nvSpPr>
          <p:cNvPr id="63527" name="Text Box 42"/>
          <p:cNvSpPr txBox="1">
            <a:spLocks noChangeArrowheads="1"/>
          </p:cNvSpPr>
          <p:nvPr/>
        </p:nvSpPr>
        <p:spPr bwMode="auto">
          <a:xfrm>
            <a:off x="5232400" y="2492375"/>
            <a:ext cx="17272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Семену Марковичу</a:t>
            </a:r>
          </a:p>
        </p:txBody>
      </p:sp>
      <p:sp>
        <p:nvSpPr>
          <p:cNvPr id="63528" name="Text Box 43"/>
          <p:cNvSpPr txBox="1">
            <a:spLocks noChangeArrowheads="1"/>
          </p:cNvSpPr>
          <p:nvPr/>
        </p:nvSpPr>
        <p:spPr bwMode="auto">
          <a:xfrm>
            <a:off x="6024563" y="2663825"/>
            <a:ext cx="792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1970</a:t>
            </a:r>
          </a:p>
        </p:txBody>
      </p:sp>
      <p:sp>
        <p:nvSpPr>
          <p:cNvPr id="63529" name="Text Box 44"/>
          <p:cNvSpPr txBox="1">
            <a:spLocks noChangeArrowheads="1"/>
          </p:cNvSpPr>
          <p:nvPr/>
        </p:nvSpPr>
        <p:spPr bwMode="auto">
          <a:xfrm>
            <a:off x="7535864" y="2679701"/>
            <a:ext cx="1152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солдаты</a:t>
            </a:r>
          </a:p>
        </p:txBody>
      </p:sp>
      <p:sp>
        <p:nvSpPr>
          <p:cNvPr id="63530" name="Text Box 45"/>
          <p:cNvSpPr txBox="1">
            <a:spLocks noChangeArrowheads="1"/>
          </p:cNvSpPr>
          <p:nvPr/>
        </p:nvSpPr>
        <p:spPr bwMode="auto">
          <a:xfrm>
            <a:off x="5664201" y="2852738"/>
            <a:ext cx="792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837</a:t>
            </a:r>
          </a:p>
        </p:txBody>
      </p:sp>
      <p:sp>
        <p:nvSpPr>
          <p:cNvPr id="63531" name="Text Box 46"/>
          <p:cNvSpPr txBox="1">
            <a:spLocks noChangeArrowheads="1"/>
          </p:cNvSpPr>
          <p:nvPr/>
        </p:nvSpPr>
        <p:spPr bwMode="auto">
          <a:xfrm>
            <a:off x="7248526" y="2852738"/>
            <a:ext cx="10080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ефрейтор</a:t>
            </a:r>
          </a:p>
        </p:txBody>
      </p:sp>
      <p:sp>
        <p:nvSpPr>
          <p:cNvPr id="63532" name="Text Box 47"/>
          <p:cNvSpPr txBox="1">
            <a:spLocks noChangeArrowheads="1"/>
          </p:cNvSpPr>
          <p:nvPr/>
        </p:nvSpPr>
        <p:spPr bwMode="auto">
          <a:xfrm>
            <a:off x="5880101" y="3024188"/>
            <a:ext cx="24495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в ООО «Авангард»</a:t>
            </a:r>
          </a:p>
        </p:txBody>
      </p:sp>
      <p:sp>
        <p:nvSpPr>
          <p:cNvPr id="63533" name="Text Box 48"/>
          <p:cNvSpPr txBox="1">
            <a:spLocks noChangeArrowheads="1"/>
          </p:cNvSpPr>
          <p:nvPr/>
        </p:nvSpPr>
        <p:spPr bwMode="auto">
          <a:xfrm>
            <a:off x="5232401" y="3271839"/>
            <a:ext cx="2663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664000, г.Иркутск, ул.Темная, д 26</a:t>
            </a:r>
          </a:p>
        </p:txBody>
      </p:sp>
      <p:sp>
        <p:nvSpPr>
          <p:cNvPr id="63534" name="Text Box 49"/>
          <p:cNvSpPr txBox="1">
            <a:spLocks noChangeArrowheads="1"/>
          </p:cNvSpPr>
          <p:nvPr/>
        </p:nvSpPr>
        <p:spPr bwMode="auto">
          <a:xfrm>
            <a:off x="7104063" y="3429000"/>
            <a:ext cx="10080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водитель  </a:t>
            </a:r>
          </a:p>
        </p:txBody>
      </p:sp>
      <p:sp>
        <p:nvSpPr>
          <p:cNvPr id="63535" name="Text Box 50"/>
          <p:cNvSpPr txBox="1">
            <a:spLocks noChangeArrowheads="1"/>
          </p:cNvSpPr>
          <p:nvPr/>
        </p:nvSpPr>
        <p:spPr bwMode="auto">
          <a:xfrm>
            <a:off x="7824788" y="3960813"/>
            <a:ext cx="792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______  </a:t>
            </a:r>
          </a:p>
        </p:txBody>
      </p:sp>
      <p:sp>
        <p:nvSpPr>
          <p:cNvPr id="63536" name="Text Box 51"/>
          <p:cNvSpPr txBox="1">
            <a:spLocks noChangeArrowheads="1"/>
          </p:cNvSpPr>
          <p:nvPr/>
        </p:nvSpPr>
        <p:spPr bwMode="auto">
          <a:xfrm>
            <a:off x="5305425" y="4105275"/>
            <a:ext cx="15113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_________________  </a:t>
            </a:r>
          </a:p>
        </p:txBody>
      </p:sp>
      <p:sp>
        <p:nvSpPr>
          <p:cNvPr id="63537" name="Text Box 52"/>
          <p:cNvSpPr txBox="1">
            <a:spLocks noChangeArrowheads="1"/>
          </p:cNvSpPr>
          <p:nvPr/>
        </p:nvSpPr>
        <p:spPr bwMode="auto">
          <a:xfrm>
            <a:off x="6456363" y="4221163"/>
            <a:ext cx="792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900" i="1">
                <a:solidFill>
                  <a:srgbClr val="FF0000"/>
                </a:solidFill>
                <a:latin typeface="Arial" panose="020B0604020202020204" pitchFamily="34" charset="0"/>
              </a:rPr>
              <a:t>код ВЭД</a:t>
            </a: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63538" name="Text Box 53"/>
          <p:cNvSpPr txBox="1">
            <a:spLocks noChangeArrowheads="1"/>
          </p:cNvSpPr>
          <p:nvPr/>
        </p:nvSpPr>
        <p:spPr bwMode="auto">
          <a:xfrm>
            <a:off x="7032626" y="4248150"/>
            <a:ext cx="10080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84.11.2 </a:t>
            </a:r>
          </a:p>
        </p:txBody>
      </p:sp>
      <p:sp>
        <p:nvSpPr>
          <p:cNvPr id="63539" name="Text Box 54"/>
          <p:cNvSpPr txBox="1">
            <a:spLocks noChangeArrowheads="1"/>
          </p:cNvSpPr>
          <p:nvPr/>
        </p:nvSpPr>
        <p:spPr bwMode="auto">
          <a:xfrm>
            <a:off x="7896225" y="4248150"/>
            <a:ext cx="6477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11442</a:t>
            </a:r>
          </a:p>
        </p:txBody>
      </p:sp>
      <p:sp>
        <p:nvSpPr>
          <p:cNvPr id="63540" name="Text Box 55"/>
          <p:cNvSpPr txBox="1">
            <a:spLocks noChangeArrowheads="1"/>
          </p:cNvSpPr>
          <p:nvPr/>
        </p:nvSpPr>
        <p:spPr bwMode="auto">
          <a:xfrm>
            <a:off x="7319963" y="4076700"/>
            <a:ext cx="14398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900" i="1">
                <a:solidFill>
                  <a:srgbClr val="FF0000"/>
                </a:solidFill>
                <a:latin typeface="Arial" panose="020B0604020202020204" pitchFamily="34" charset="0"/>
              </a:rPr>
              <a:t>Код должности</a:t>
            </a: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3541" name="Text Box 56"/>
          <p:cNvSpPr txBox="1">
            <a:spLocks noChangeArrowheads="1"/>
          </p:cNvSpPr>
          <p:nvPr/>
        </p:nvSpPr>
        <p:spPr bwMode="auto">
          <a:xfrm>
            <a:off x="5951539" y="4437063"/>
            <a:ext cx="9366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_________</a:t>
            </a:r>
          </a:p>
        </p:txBody>
      </p:sp>
      <p:sp>
        <p:nvSpPr>
          <p:cNvPr id="63542" name="Text Box 57"/>
          <p:cNvSpPr txBox="1">
            <a:spLocks noChangeArrowheads="1"/>
          </p:cNvSpPr>
          <p:nvPr/>
        </p:nvSpPr>
        <p:spPr bwMode="auto">
          <a:xfrm>
            <a:off x="5358233" y="4717972"/>
            <a:ext cx="10080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 dirty="0">
                <a:solidFill>
                  <a:srgbClr val="FF0000"/>
                </a:solidFill>
                <a:latin typeface="Arial" panose="020B0604020202020204" pitchFamily="34" charset="0"/>
              </a:rPr>
              <a:t>двенадцать </a:t>
            </a:r>
            <a:endParaRPr lang="ru-RU" altLang="ru-RU" sz="10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3543" name="Text Box 60"/>
          <p:cNvSpPr txBox="1">
            <a:spLocks noChangeArrowheads="1"/>
          </p:cNvSpPr>
          <p:nvPr/>
        </p:nvSpPr>
        <p:spPr bwMode="auto">
          <a:xfrm>
            <a:off x="5373689" y="5054601"/>
            <a:ext cx="3387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Октябрьского и Правобережного АО г. Иркутска</a:t>
            </a:r>
          </a:p>
        </p:txBody>
      </p:sp>
      <p:sp>
        <p:nvSpPr>
          <p:cNvPr id="63544" name="Text Box 62"/>
          <p:cNvSpPr txBox="1">
            <a:spLocks noChangeArrowheads="1"/>
          </p:cNvSpPr>
          <p:nvPr/>
        </p:nvSpPr>
        <p:spPr bwMode="auto">
          <a:xfrm>
            <a:off x="7175501" y="5400675"/>
            <a:ext cx="13684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А.И. Деревянко</a:t>
            </a:r>
          </a:p>
        </p:txBody>
      </p:sp>
      <p:sp>
        <p:nvSpPr>
          <p:cNvPr id="63545" name="Text Box 63"/>
          <p:cNvSpPr txBox="1">
            <a:spLocks noChangeArrowheads="1"/>
          </p:cNvSpPr>
          <p:nvPr/>
        </p:nvSpPr>
        <p:spPr bwMode="auto">
          <a:xfrm>
            <a:off x="7464426" y="5976938"/>
            <a:ext cx="11525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А.В.Иванов</a:t>
            </a:r>
          </a:p>
        </p:txBody>
      </p:sp>
      <p:sp>
        <p:nvSpPr>
          <p:cNvPr id="63546" name="Text Box 64"/>
          <p:cNvSpPr txBox="1">
            <a:spLocks noChangeArrowheads="1"/>
          </p:cNvSpPr>
          <p:nvPr/>
        </p:nvSpPr>
        <p:spPr bwMode="auto">
          <a:xfrm>
            <a:off x="7535864" y="5734050"/>
            <a:ext cx="11525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100" i="1">
                <a:solidFill>
                  <a:srgbClr val="FF0000"/>
                </a:solidFill>
                <a:latin typeface="Arial" panose="020B0604020202020204" pitchFamily="34" charset="0"/>
              </a:rPr>
              <a:t>ППП и УМР</a:t>
            </a:r>
          </a:p>
        </p:txBody>
      </p:sp>
      <p:sp>
        <p:nvSpPr>
          <p:cNvPr id="63547" name="Text Box 68"/>
          <p:cNvSpPr txBox="1">
            <a:spLocks noChangeArrowheads="1"/>
          </p:cNvSpPr>
          <p:nvPr/>
        </p:nvSpPr>
        <p:spPr bwMode="auto">
          <a:xfrm>
            <a:off x="5303838" y="2105026"/>
            <a:ext cx="34925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Октябрьского и Правобережного  АО. г. Иркутска</a:t>
            </a:r>
          </a:p>
        </p:txBody>
      </p:sp>
      <p:sp>
        <p:nvSpPr>
          <p:cNvPr id="63548" name="Text Box 39"/>
          <p:cNvSpPr txBox="1">
            <a:spLocks noChangeArrowheads="1"/>
          </p:cNvSpPr>
          <p:nvPr/>
        </p:nvSpPr>
        <p:spPr bwMode="auto">
          <a:xfrm>
            <a:off x="3078164" y="6075363"/>
            <a:ext cx="12096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i="1">
                <a:solidFill>
                  <a:srgbClr val="FF0000"/>
                </a:solidFill>
                <a:latin typeface="Arial" panose="020B0604020202020204" pitchFamily="34" charset="0"/>
              </a:rPr>
              <a:t> АО г. Иркутска </a:t>
            </a:r>
          </a:p>
        </p:txBody>
      </p:sp>
    </p:spTree>
    <p:extLst>
      <p:ext uri="{BB962C8B-B14F-4D97-AF65-F5344CB8AC3E}">
        <p14:creationId xmlns:p14="http://schemas.microsoft.com/office/powerpoint/2010/main" val="17721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Широкоэкранный</PresentationFormat>
  <Paragraphs>54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2021-04-08T06:52:18Z</dcterms:created>
  <dcterms:modified xsi:type="dcterms:W3CDTF">2021-04-08T06:52:43Z</dcterms:modified>
</cp:coreProperties>
</file>